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470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5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3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7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4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1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4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8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5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0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474E9-3FCB-4927-A19C-A23281F96358}" type="datetimeFigureOut">
              <a:rPr lang="en-US" smtClean="0"/>
              <a:t>11/11/2011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3EC91-97E3-4E54-9791-2D1AEA10F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4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090" y="1524000"/>
            <a:ext cx="6821909" cy="7663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Aharoni" pitchFamily="2" charset="-79"/>
                <a:cs typeface="Aharoni" pitchFamily="2" charset="-79"/>
              </a:rPr>
              <a:t>Holiday Art </a:t>
            </a: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Boutique - </a:t>
            </a:r>
            <a:r>
              <a:rPr lang="en-US" sz="2400" dirty="0">
                <a:latin typeface="Aharoni" pitchFamily="2" charset="-79"/>
                <a:cs typeface="Aharoni" pitchFamily="2" charset="-79"/>
              </a:rPr>
              <a:t>Open </a:t>
            </a: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House</a:t>
            </a:r>
          </a:p>
          <a:p>
            <a:pPr algn="ctr"/>
            <a:r>
              <a:rPr lang="en-US" dirty="0" smtClean="0">
                <a:latin typeface="Aharoni" pitchFamily="2" charset="-79"/>
                <a:cs typeface="Aharoni" pitchFamily="2" charset="-79"/>
              </a:rPr>
              <a:t> </a:t>
            </a:r>
            <a:endParaRPr lang="en-US" dirty="0"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US" dirty="0" smtClean="0"/>
              <a:t>Saturday,  </a:t>
            </a:r>
            <a:r>
              <a:rPr lang="en-US" dirty="0"/>
              <a:t>December </a:t>
            </a:r>
            <a:r>
              <a:rPr lang="en-US" dirty="0" smtClean="0"/>
              <a:t>10</a:t>
            </a:r>
            <a:r>
              <a:rPr lang="en-US" baseline="30000" dirty="0" smtClean="0"/>
              <a:t>th </a:t>
            </a:r>
            <a:r>
              <a:rPr lang="en-US" dirty="0"/>
              <a:t>2011</a:t>
            </a:r>
          </a:p>
          <a:p>
            <a:pPr algn="ctr"/>
            <a:r>
              <a:rPr lang="en-US" dirty="0"/>
              <a:t>Drop in </a:t>
            </a:r>
            <a:r>
              <a:rPr lang="en-US" dirty="0" smtClean="0"/>
              <a:t>any time </a:t>
            </a:r>
            <a:r>
              <a:rPr lang="en-US" dirty="0"/>
              <a:t>between 12:00 – </a:t>
            </a:r>
            <a:r>
              <a:rPr lang="en-US" dirty="0" smtClean="0"/>
              <a:t>5:00 PM</a:t>
            </a:r>
            <a:endParaRPr lang="en-US" dirty="0"/>
          </a:p>
          <a:p>
            <a:pPr algn="ctr"/>
            <a:r>
              <a:rPr lang="en-US" dirty="0" smtClean="0"/>
              <a:t>At the Home of </a:t>
            </a:r>
            <a:r>
              <a:rPr lang="en-US" b="1" dirty="0" smtClean="0"/>
              <a:t>Breda Taylor </a:t>
            </a:r>
          </a:p>
          <a:p>
            <a:pPr algn="ctr"/>
            <a:r>
              <a:rPr lang="en-US" dirty="0" smtClean="0"/>
              <a:t>1096 </a:t>
            </a:r>
            <a:r>
              <a:rPr lang="en-US" dirty="0"/>
              <a:t>Carolyn Avenue</a:t>
            </a:r>
          </a:p>
          <a:p>
            <a:pPr algn="ctr"/>
            <a:r>
              <a:rPr lang="en-US" dirty="0"/>
              <a:t>San </a:t>
            </a:r>
            <a:r>
              <a:rPr lang="en-US" dirty="0" smtClean="0"/>
              <a:t>Jose ,  CA </a:t>
            </a:r>
            <a:r>
              <a:rPr lang="en-US" dirty="0"/>
              <a:t>95125 </a:t>
            </a:r>
            <a:endParaRPr lang="en-US" dirty="0" smtClean="0"/>
          </a:p>
          <a:p>
            <a:pPr algn="ctr"/>
            <a:r>
              <a:rPr lang="en-US" dirty="0" smtClean="0"/>
              <a:t>(</a:t>
            </a:r>
            <a:r>
              <a:rPr lang="en-US" dirty="0"/>
              <a:t>408) 286-2068</a:t>
            </a:r>
          </a:p>
          <a:p>
            <a:pPr algn="ctr"/>
            <a:r>
              <a:rPr lang="en-US" dirty="0"/>
              <a:t> </a:t>
            </a:r>
          </a:p>
          <a:p>
            <a:pPr algn="ctr"/>
            <a:r>
              <a:rPr lang="en-US" dirty="0" smtClean="0"/>
              <a:t>Exhibiting Hand Crafted Art </a:t>
            </a:r>
            <a:r>
              <a:rPr lang="en-US" dirty="0"/>
              <a:t>for sale 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/>
              <a:t> </a:t>
            </a:r>
          </a:p>
          <a:p>
            <a:pPr algn="ctr"/>
            <a:r>
              <a:rPr lang="en-US" dirty="0" err="1"/>
              <a:t>Miko</a:t>
            </a:r>
            <a:r>
              <a:rPr lang="en-US" dirty="0"/>
              <a:t> </a:t>
            </a:r>
            <a:r>
              <a:rPr lang="en-US" dirty="0" smtClean="0"/>
              <a:t>Kami (Female Spirit Dolls) by </a:t>
            </a:r>
            <a:r>
              <a:rPr lang="en-US" b="1" dirty="0" err="1"/>
              <a:t>Bahira</a:t>
            </a:r>
            <a:r>
              <a:rPr lang="en-US" dirty="0"/>
              <a:t> </a:t>
            </a:r>
            <a:r>
              <a:rPr lang="en-US" dirty="0" smtClean="0"/>
              <a:t>made from </a:t>
            </a:r>
            <a:r>
              <a:rPr lang="en-US" dirty="0"/>
              <a:t>beautiful sample fabrics, tassels, trims and found objects diverted from the landfill and repurposed to save the Earth…and your soul.  Each doll is unique and comes with a personal story.  </a:t>
            </a:r>
            <a:endParaRPr lang="en-US" dirty="0" smtClean="0"/>
          </a:p>
          <a:p>
            <a:pPr algn="ctr"/>
            <a:endParaRPr lang="en-US" b="1" dirty="0"/>
          </a:p>
          <a:p>
            <a:pPr algn="ctr"/>
            <a:r>
              <a:rPr lang="en-US" dirty="0"/>
              <a:t>Jewelry </a:t>
            </a:r>
            <a:r>
              <a:rPr lang="en-US" dirty="0" smtClean="0"/>
              <a:t>Display </a:t>
            </a:r>
            <a:r>
              <a:rPr lang="en-US" dirty="0"/>
              <a:t>Shadowboxes made by </a:t>
            </a:r>
            <a:r>
              <a:rPr lang="en-US" b="1" dirty="0" err="1"/>
              <a:t>Sherie</a:t>
            </a:r>
            <a:r>
              <a:rPr lang="en-US" b="1" dirty="0"/>
              <a:t> </a:t>
            </a:r>
            <a:r>
              <a:rPr lang="en-US" b="1" dirty="0" err="1"/>
              <a:t>Graysmark</a:t>
            </a:r>
            <a:r>
              <a:rPr lang="en-US" b="1" dirty="0"/>
              <a:t> </a:t>
            </a:r>
            <a:r>
              <a:rPr lang="en-US" dirty="0" smtClean="0"/>
              <a:t>featuring  repurposed antique costume  jewelry</a:t>
            </a:r>
            <a:endParaRPr lang="en-US" b="1" dirty="0"/>
          </a:p>
          <a:p>
            <a:pPr algn="ctr"/>
            <a:r>
              <a:rPr lang="en-US" dirty="0"/>
              <a:t> </a:t>
            </a:r>
          </a:p>
          <a:p>
            <a:pPr algn="ctr"/>
            <a:r>
              <a:rPr lang="en-US" dirty="0" smtClean="0"/>
              <a:t>Unique and exciting necklaces </a:t>
            </a:r>
            <a:r>
              <a:rPr lang="en-US" dirty="0"/>
              <a:t>and </a:t>
            </a:r>
            <a:r>
              <a:rPr lang="en-US" dirty="0" smtClean="0"/>
              <a:t>earrings, </a:t>
            </a:r>
            <a:r>
              <a:rPr lang="en-US" dirty="0"/>
              <a:t>as well as colorful </a:t>
            </a:r>
            <a:r>
              <a:rPr lang="en-US" dirty="0" smtClean="0"/>
              <a:t>paintings made </a:t>
            </a:r>
            <a:r>
              <a:rPr lang="en-US" dirty="0"/>
              <a:t>by </a:t>
            </a:r>
            <a:r>
              <a:rPr lang="en-US" b="1" smtClean="0"/>
              <a:t>Kathey</a:t>
            </a:r>
            <a:r>
              <a:rPr lang="en-US" b="1" dirty="0" smtClean="0"/>
              <a:t> </a:t>
            </a:r>
            <a:r>
              <a:rPr lang="en-US" b="1" dirty="0" err="1" smtClean="0"/>
              <a:t>Piros</a:t>
            </a:r>
            <a:r>
              <a:rPr lang="en-US" b="1" dirty="0" smtClean="0"/>
              <a:t>  </a:t>
            </a:r>
            <a:r>
              <a:rPr lang="en-US" dirty="0"/>
              <a:t>- The perfect Holiday Gifts</a:t>
            </a:r>
            <a:endParaRPr lang="en-US" b="1" dirty="0"/>
          </a:p>
          <a:p>
            <a:pPr algn="ctr"/>
            <a:r>
              <a:rPr lang="en-US" dirty="0"/>
              <a:t> </a:t>
            </a:r>
          </a:p>
          <a:p>
            <a:pPr algn="ctr"/>
            <a:r>
              <a:rPr lang="en-US" dirty="0" smtClean="0"/>
              <a:t>Gourmet snacks </a:t>
            </a:r>
            <a:r>
              <a:rPr lang="en-US" dirty="0"/>
              <a:t>and </a:t>
            </a:r>
            <a:r>
              <a:rPr lang="en-US" dirty="0" smtClean="0"/>
              <a:t>cheerful libation will  be provided  to </a:t>
            </a:r>
            <a:r>
              <a:rPr lang="en-US" dirty="0"/>
              <a:t>help you enjoy your shopping experience.  Please feel free to bring friends and invite others.</a:t>
            </a:r>
          </a:p>
          <a:p>
            <a:pPr algn="ctr"/>
            <a:r>
              <a:rPr lang="en-US" dirty="0"/>
              <a:t> </a:t>
            </a:r>
          </a:p>
          <a:p>
            <a:pPr algn="ctr"/>
            <a:r>
              <a:rPr lang="en-US" dirty="0"/>
              <a:t>All Artists will take cash or </a:t>
            </a:r>
            <a:r>
              <a:rPr lang="en-US" dirty="0" smtClean="0"/>
              <a:t>checks, </a:t>
            </a:r>
            <a:r>
              <a:rPr lang="en-US" dirty="0"/>
              <a:t>but no credit cards</a:t>
            </a:r>
          </a:p>
        </p:txBody>
      </p:sp>
      <p:pic>
        <p:nvPicPr>
          <p:cNvPr id="1033" name="Picture 9" descr="C:\Users\Barbara\AppData\Local\Microsoft\Windows\Temporary Internet Files\Content.IE5\GN2Z98BK\MC90041244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-10885"/>
            <a:ext cx="1676400" cy="1484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Barbara\AppData\Local\Microsoft\Windows\Temporary Internet Files\Content.IE5\GN2Z98BK\MC90041244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1" y="1"/>
            <a:ext cx="1664103" cy="147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Barbara\AppData\Local\Microsoft\Windows\Temporary Internet Files\Content.IE5\HPV24B9T\MC90041369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4712" y="2590800"/>
            <a:ext cx="1373288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Barbara\AppData\Local\Microsoft\Windows\Temporary Internet Files\Content.IE5\HPV24B9T\MC90015512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"/>
            <a:ext cx="1544759" cy="157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Barbara\AppData\Local\Microsoft\Windows\Temporary Internet Files\Content.IE5\HPV24B9T\MC90002273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483" y="2"/>
            <a:ext cx="1281717" cy="1594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Barbara\AppData\Local\Microsoft\Windows\Temporary Internet Files\Content.IE5\HPV24B9T\MC900324824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64688"/>
            <a:ext cx="1833372" cy="1328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43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4022</TotalTime>
  <Words>39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</dc:creator>
  <cp:lastModifiedBy>Barbara</cp:lastModifiedBy>
  <cp:revision>8</cp:revision>
  <cp:lastPrinted>2011-11-14T19:02:39Z</cp:lastPrinted>
  <dcterms:created xsi:type="dcterms:W3CDTF">2011-11-09T05:58:26Z</dcterms:created>
  <dcterms:modified xsi:type="dcterms:W3CDTF">2011-11-14T19:16:55Z</dcterms:modified>
</cp:coreProperties>
</file>